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layfair Displ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PlayfairDisplay-regular.fntdata"/><Relationship Id="rId18" Type="http://schemas.openxmlformats.org/officeDocument/2006/relationships/font" Target="fonts/Roboto-boldItalic.fntdata"/></Relationships>
</file>

<file path=ppt/media/image1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Processing Optimization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Python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675" y="1017450"/>
            <a:ext cx="6879972" cy="382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Stella Sun </a:t>
            </a:r>
            <a:r>
              <a:rPr lang="en"/>
              <a:t>- ss8955 - MS Data Science ‘19</a:t>
            </a:r>
            <a:endParaRPr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James Guo </a:t>
            </a:r>
            <a:r>
              <a:rPr lang="en"/>
              <a:t>- xg626 - MS Computer Science</a:t>
            </a:r>
            <a:endParaRPr/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Ksenia Saenko</a:t>
            </a:r>
            <a:r>
              <a:rPr lang="en"/>
              <a:t> - ks4841 - MS Data Science ‘19</a:t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1750" y="1664925"/>
            <a:ext cx="3188676" cy="239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82725" y="1241525"/>
            <a:ext cx="7533300" cy="36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processing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Pixel accessing and calculating is slow due to high dimensionality, in addition, the usage of “for loops” and “if-else” statement can also slow down the coding process.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 Fields of Image Processing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eye-tracking, face recognition, etc.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700" y="2621025"/>
            <a:ext cx="3361700" cy="224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Image Recognition</a:t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325" y="967900"/>
            <a:ext cx="7235326" cy="35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Example without optimization</a:t>
            </a: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750" y="1017450"/>
            <a:ext cx="5943600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/>
          <p:nvPr/>
        </p:nvSpPr>
        <p:spPr>
          <a:xfrm>
            <a:off x="3150100" y="2141075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4471475" y="3683925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3491825" y="3819225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4889850" y="2441125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5546750" y="2753500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5546750" y="4148700"/>
            <a:ext cx="750600" cy="135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6595500" y="1017450"/>
            <a:ext cx="2236800" cy="15051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accent6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takes about 1.23 min to run!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Vector Operation/Matrix Multiplication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recall the last homework in the heat problem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Built-in libraries: 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OpenCV: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built-in function like “ForEach(allows you to use all cores on your machine to access every pixel in the image)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Scikit-Image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Cython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optimization tricks: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 function call overhead, etc.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Optional: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OpenMP(open multi-processing), PySpark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Version Control</a:t>
            </a:r>
            <a:r>
              <a:rPr b="1" lang="en"/>
              <a:t> </a:t>
            </a:r>
            <a:r>
              <a:rPr lang="en"/>
              <a:t>(Github)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Results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least 20% faster for the core parts.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Focus on the speed instead of readability or anything else.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7975" y="2148302"/>
            <a:ext cx="4762500" cy="24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391350"/>
            <a:ext cx="8691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We’ll directly apply the tools we learned in class</a:t>
            </a:r>
            <a:endParaRPr sz="3000"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981550"/>
            <a:ext cx="85206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Performance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Reducing function overhead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Efficient membership testing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Itertools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Numpy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Cython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Numba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Timing and profiling tools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cProfile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Prun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Julia?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Spark?</a:t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572" y="1533200"/>
            <a:ext cx="4163728" cy="30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3151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4127425" y="1222400"/>
            <a:ext cx="2828825" cy="1911900"/>
            <a:chOff x="4368975" y="1672474"/>
            <a:chExt cx="2828825" cy="1911900"/>
          </a:xfrm>
        </p:grpSpPr>
        <p:sp>
          <p:nvSpPr>
            <p:cNvPr id="120" name="Shape 120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" name="Shape 121"/>
            <p:cNvGrpSpPr/>
            <p:nvPr/>
          </p:nvGrpSpPr>
          <p:grpSpPr>
            <a:xfrm>
              <a:off x="4368975" y="1672474"/>
              <a:ext cx="2828825" cy="1911900"/>
              <a:chOff x="4368975" y="1672474"/>
              <a:chExt cx="2828825" cy="1911900"/>
            </a:xfrm>
          </p:grpSpPr>
          <p:grpSp>
            <p:nvGrpSpPr>
              <p:cNvPr id="122" name="Shape 12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3" name="Shape 12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4" name="Shape 12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" name="Shape 125"/>
              <p:cNvSpPr txBox="1"/>
              <p:nvPr/>
            </p:nvSpPr>
            <p:spPr>
              <a:xfrm>
                <a:off x="4368975" y="3212974"/>
                <a:ext cx="971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Weeks 5-6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6" name="Shape 126"/>
              <p:cNvSpPr txBox="1"/>
              <p:nvPr/>
            </p:nvSpPr>
            <p:spPr>
              <a:xfrm>
                <a:off x="4400001" y="1672474"/>
                <a:ext cx="27978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latin typeface="Roboto"/>
                    <a:ea typeface="Roboto"/>
                    <a:cs typeface="Roboto"/>
                    <a:sym typeface="Roboto"/>
                  </a:rPr>
                  <a:t>Second phase optimization</a:t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 rtl="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Improve upon first stage (apply more challenging techniques)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Build additional functionality for the code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27" name="Shape 127"/>
          <p:cNvGrpSpPr/>
          <p:nvPr/>
        </p:nvGrpSpPr>
        <p:grpSpPr>
          <a:xfrm>
            <a:off x="6033375" y="2252525"/>
            <a:ext cx="2882024" cy="1656301"/>
            <a:chOff x="6274925" y="2702599"/>
            <a:chExt cx="2882024" cy="1656301"/>
          </a:xfrm>
        </p:grpSpPr>
        <p:sp>
          <p:nvSpPr>
            <p:cNvPr id="128" name="Shape 128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" name="Shape 129"/>
            <p:cNvGrpSpPr/>
            <p:nvPr/>
          </p:nvGrpSpPr>
          <p:grpSpPr>
            <a:xfrm>
              <a:off x="6274925" y="2702599"/>
              <a:ext cx="2784897" cy="1656301"/>
              <a:chOff x="6274925" y="2702599"/>
              <a:chExt cx="2784897" cy="1656301"/>
            </a:xfrm>
          </p:grpSpPr>
          <p:grpSp>
            <p:nvGrpSpPr>
              <p:cNvPr id="130" name="Shape 130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31" name="Shape 13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32" name="Shape 13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3" name="Shape 133"/>
              <p:cNvSpPr txBox="1"/>
              <p:nvPr/>
            </p:nvSpPr>
            <p:spPr>
              <a:xfrm>
                <a:off x="6274925" y="2702599"/>
                <a:ext cx="10626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Weeks 7-8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4" name="Shape 134"/>
              <p:cNvSpPr txBox="1"/>
              <p:nvPr/>
            </p:nvSpPr>
            <p:spPr>
              <a:xfrm>
                <a:off x="6806223" y="341510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latin typeface="Roboto"/>
                    <a:ea typeface="Roboto"/>
                    <a:cs typeface="Roboto"/>
                    <a:sym typeface="Roboto"/>
                  </a:rPr>
                  <a:t>Final phase of the project</a:t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 rtl="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Finalize, test and measure overall optimization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 rtl="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Document methods, challenges, and outcomes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Prepare the final report and presentation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5" name="Shape 135"/>
          <p:cNvGrpSpPr/>
          <p:nvPr/>
        </p:nvGrpSpPr>
        <p:grpSpPr>
          <a:xfrm>
            <a:off x="194576" y="1255325"/>
            <a:ext cx="2844299" cy="1928800"/>
            <a:chOff x="436126" y="1705399"/>
            <a:chExt cx="2844299" cy="1928800"/>
          </a:xfrm>
        </p:grpSpPr>
        <p:sp>
          <p:nvSpPr>
            <p:cNvPr id="136" name="Shape 136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" name="Shape 137"/>
            <p:cNvGrpSpPr/>
            <p:nvPr/>
          </p:nvGrpSpPr>
          <p:grpSpPr>
            <a:xfrm>
              <a:off x="436126" y="1705399"/>
              <a:ext cx="2844299" cy="1928800"/>
              <a:chOff x="436126" y="1705399"/>
              <a:chExt cx="2844299" cy="1928800"/>
            </a:xfrm>
          </p:grpSpPr>
          <p:sp>
            <p:nvSpPr>
              <p:cNvPr id="138" name="Shape 138"/>
              <p:cNvSpPr txBox="1"/>
              <p:nvPr/>
            </p:nvSpPr>
            <p:spPr>
              <a:xfrm>
                <a:off x="436126" y="3262799"/>
                <a:ext cx="982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Weeks 1-2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139" name="Shape 139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40" name="Shape 14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41" name="Shape 1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2" name="Shape 142"/>
              <p:cNvSpPr txBox="1"/>
              <p:nvPr/>
            </p:nvSpPr>
            <p:spPr>
              <a:xfrm>
                <a:off x="670725" y="1705399"/>
                <a:ext cx="26097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latin typeface="Roboto"/>
                    <a:ea typeface="Roboto"/>
                    <a:cs typeface="Roboto"/>
                    <a:sym typeface="Roboto"/>
                  </a:rPr>
                  <a:t>Code review and analysis </a:t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 rtl="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Time performance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Determine areas for improvement and necessary tools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43" name="Shape 143"/>
          <p:cNvGrpSpPr/>
          <p:nvPr/>
        </p:nvGrpSpPr>
        <p:grpSpPr>
          <a:xfrm>
            <a:off x="2175825" y="2252525"/>
            <a:ext cx="2757175" cy="1735650"/>
            <a:chOff x="2417375" y="2702599"/>
            <a:chExt cx="2757175" cy="1735650"/>
          </a:xfrm>
        </p:grpSpPr>
        <p:sp>
          <p:nvSpPr>
            <p:cNvPr id="144" name="Shape 144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" name="Shape 145"/>
            <p:cNvGrpSpPr/>
            <p:nvPr/>
          </p:nvGrpSpPr>
          <p:grpSpPr>
            <a:xfrm>
              <a:off x="2417375" y="2702599"/>
              <a:ext cx="2757175" cy="1735650"/>
              <a:chOff x="2417375" y="2702599"/>
              <a:chExt cx="2757175" cy="1735650"/>
            </a:xfrm>
          </p:grpSpPr>
          <p:sp>
            <p:nvSpPr>
              <p:cNvPr id="146" name="Shape 146"/>
              <p:cNvSpPr txBox="1"/>
              <p:nvPr/>
            </p:nvSpPr>
            <p:spPr>
              <a:xfrm>
                <a:off x="2417375" y="2702599"/>
                <a:ext cx="95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Weeks 3-4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147" name="Shape 147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48" name="Shape 14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49" name="Shape 14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0" name="Shape 150"/>
              <p:cNvSpPr txBox="1"/>
              <p:nvPr/>
            </p:nvSpPr>
            <p:spPr>
              <a:xfrm>
                <a:off x="2773350" y="3494449"/>
                <a:ext cx="24012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latin typeface="Roboto"/>
                    <a:ea typeface="Roboto"/>
                    <a:cs typeface="Roboto"/>
                    <a:sym typeface="Roboto"/>
                  </a:rPr>
                  <a:t>First phase optimization</a:t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 rtl="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Implement planned optimization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298450" lvl="0" marL="457200">
                  <a:spcBef>
                    <a:spcPts val="0"/>
                  </a:spcBef>
                  <a:spcAft>
                    <a:spcPts val="0"/>
                  </a:spcAft>
                  <a:buSzPts val="1100"/>
                  <a:buFont typeface="Roboto"/>
                  <a:buChar char="●"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Track performance, measure &amp; document improvement</a:t>
                </a:r>
                <a:endParaRPr sz="11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